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5" r:id="rId3"/>
    <p:sldId id="303" r:id="rId4"/>
    <p:sldId id="304" r:id="rId5"/>
    <p:sldId id="305" r:id="rId6"/>
    <p:sldId id="306" r:id="rId7"/>
    <p:sldId id="307" r:id="rId8"/>
    <p:sldId id="308" r:id="rId9"/>
    <p:sldId id="302" r:id="rId10"/>
    <p:sldId id="30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1ED787-17CE-45D4-B384-CBB1631B4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E97A-5F5C-4BD2-85C0-7FCC5DC90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157F-4E8F-4A24-9AEB-78DA50163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D4B0-6938-4958-B5C6-F58F88EED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C101-8B24-4361-AD56-B44B137B5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5B77-5664-463F-9ACE-01E236916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A2B4-E926-42F9-B64C-70F2DADD8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442A-7A19-49FB-ACC1-E41091ADE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CE-DEC2-4AD6-BFFF-624FD68EC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5926-D0D4-474B-825B-F9A58413B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8526-A5C1-4F16-8F34-D94687C8A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70E6C-49B1-4987-ADCC-FFF49DE39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21F48E-ACE2-4473-9902-68BA0658C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4A23C-77D5-4BAB-8171-66D921F429B3}" type="slidenum">
              <a:rPr lang="en-US"/>
              <a:pPr/>
              <a:t>1</a:t>
            </a:fld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04664"/>
            <a:ext cx="6337300" cy="6094561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Thankfulness and Prayer</a:t>
            </a:r>
          </a:p>
          <a:p>
            <a:pPr eaLnBrk="1" hangingPunct="1">
              <a:defRPr/>
            </a:pPr>
            <a:r>
              <a:rPr lang="en-GB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Philippians </a:t>
            </a:r>
          </a:p>
          <a:p>
            <a:pPr eaLnBrk="1" hangingPunct="1">
              <a:defRPr/>
            </a:pPr>
            <a:r>
              <a:rPr lang="en-GB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1:1 - 11</a:t>
            </a:r>
            <a:endParaRPr lang="en-US" sz="4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FFEB4A-DA64-4A65-A6FC-C679D07FE13B}" type="slidenum">
              <a:rPr lang="en-US"/>
              <a:pPr/>
              <a:t>10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1"/>
            <a:ext cx="6877050" cy="792386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pitchFamily="34" charset="0"/>
                <a:cs typeface="Arial" pitchFamily="34" charset="0"/>
              </a:rPr>
              <a:t>Thankfulness and prayer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7308304" cy="5877273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What about us?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seeking to develop the fruits of righteousness with the help of the Holy Spirit?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assured that God will complete His good work in us?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Is our love for God and His people growing?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sharing the good things that God has given us?</a:t>
            </a:r>
          </a:p>
          <a:p>
            <a:pPr marL="609600" indent="-609600" eaLnBrk="1" hangingPunct="1"/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algn="ctr" eaLnBrk="1" hangingPunct="1">
              <a:buFontTx/>
              <a:buNone/>
            </a:pPr>
            <a:endParaRPr lang="en-GB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2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Thankfulness and Prayer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7089775" cy="5445125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Context of the letter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and Timothy are in prison in Rome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3600" b="1" dirty="0" err="1" smtClean="0">
                <a:latin typeface="Arial" pitchFamily="34" charset="0"/>
                <a:cs typeface="Arial" pitchFamily="34" charset="0"/>
              </a:rPr>
              <a:t>Philippian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 church was the first established in Europe by Paul (Acts 16:12)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church had sent him a support gift (Epaphroditus)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3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Thankfulness and Prayer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236296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Greetin</a:t>
            </a:r>
            <a:r>
              <a:rPr lang="en-GB" sz="4000" b="1" dirty="0" smtClean="0">
                <a:latin typeface="Arial" pitchFamily="34" charset="0"/>
                <a:cs typeface="Arial" pitchFamily="34" charset="0"/>
              </a:rPr>
              <a:t>g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 letter from Paul and Timothy who are servants of Jesus Christ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To all the saints (set apart ones) in Philippi 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Mention is made of elders and deacons -  there is a structure in place in the church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 greeting of grace and peace (Paul uses this greeting in 7 of his letters)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4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Thankfulness and Prayer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Thankfulness (4 – 5)</a:t>
            </a:r>
            <a:endParaRPr lang="en-GB" sz="40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Paul has fond memories of the Philippians (despite being jailed there!)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thanks God for them with joy (</a:t>
            </a:r>
            <a:r>
              <a:rPr lang="en-GB" b="1" i="1" dirty="0" smtClean="0">
                <a:latin typeface="Arial" pitchFamily="34" charset="0"/>
                <a:cs typeface="Arial" pitchFamily="34" charset="0"/>
              </a:rPr>
              <a:t>joy 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or </a:t>
            </a:r>
            <a:r>
              <a:rPr lang="en-GB" b="1" i="1" dirty="0" smtClean="0">
                <a:latin typeface="Arial" pitchFamily="34" charset="0"/>
                <a:cs typeface="Arial" pitchFamily="34" charset="0"/>
              </a:rPr>
              <a:t>rejoice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 mentioned 16 times in the letter) 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thanks God that they have consistently shared in the work of spreading the gospel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5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Thankfulness and Prayer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God finishes </a:t>
            </a: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His </a:t>
            </a: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work (6)</a:t>
            </a:r>
            <a:endParaRPr lang="en-GB" sz="40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When God begins a work in someone’s life He will bring it to completion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God does nothing by half measures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Paul is confident that God will be with them until Jesus returns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Thankfulness and Prayer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Sharing in gospel work (7)</a:t>
            </a:r>
            <a:endParaRPr lang="en-GB" sz="40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Even though he is in chains Paul knows that the work of the gospel carries on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The Philippians receive the same grace from God as Paul does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They can use their freedom to further the work of the gospel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7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936104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Thankfulness and Prayer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308304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Paul’s prayer for them (8 -11)</a:t>
            </a:r>
            <a:endParaRPr lang="en-GB" sz="40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holds them close to his heart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cannot be with them to express his love but he can pray that God’s love will grow in them (abound)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He prays for knowledge and discernment as they seek to live for God – so they do not love the wrong things (e.g. the world)</a:t>
            </a:r>
          </a:p>
          <a:p>
            <a:pPr marL="609600" indent="-609600" eaLnBrk="1" hangingPunct="1"/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8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720079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charset="0"/>
                <a:cs typeface="Arial" charset="0"/>
              </a:rPr>
              <a:t>Thankfulness and Prayer</a:t>
            </a:r>
            <a:endParaRPr lang="en-US" sz="54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308304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Paul’s prayer for them (8 -11)</a:t>
            </a:r>
            <a:endParaRPr lang="en-GB" sz="40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That their lives will be characterised by excellence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That they will be people of sincerity and integrity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That they will be filled with the fruits of righteousness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This righteousness flows from Jesus (fruit of the Spirit Galatians 5:22 -23)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All is to glorify and praise God</a:t>
            </a:r>
          </a:p>
          <a:p>
            <a:pPr marL="609600" indent="-609600" eaLnBrk="1" hangingPunct="1"/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FFEB4A-DA64-4A65-A6FC-C679D07FE13B}" type="slidenum">
              <a:rPr lang="en-US"/>
              <a:pPr/>
              <a:t>9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1"/>
            <a:ext cx="6877050" cy="792386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Arial" pitchFamily="34" charset="0"/>
                <a:cs typeface="Arial" pitchFamily="34" charset="0"/>
              </a:rPr>
              <a:t>Thankfulness and prayer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0728"/>
            <a:ext cx="7308304" cy="5877273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What about us?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sharing in the work of the gospel?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Do we give thanks to God for those who are sharing?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Do we bring joy to a pastor’s heart like the Philippians did to Paul’s?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Do we make provision for those who are suffering for the gospel?</a:t>
            </a:r>
          </a:p>
          <a:p>
            <a:pPr marL="609600" indent="-609600" eaLnBrk="1" hangingPunct="1"/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algn="ctr" eaLnBrk="1" hangingPunct="1">
              <a:buFontTx/>
              <a:buNone/>
            </a:pPr>
            <a:endParaRPr lang="en-GB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512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Slide 1</vt:lpstr>
      <vt:lpstr>Thankfulness and Prayer</vt:lpstr>
      <vt:lpstr>Thankfulness and Prayer</vt:lpstr>
      <vt:lpstr>Thankfulness and Prayer</vt:lpstr>
      <vt:lpstr>Thankfulness and Prayer</vt:lpstr>
      <vt:lpstr>Thankfulness and Prayer</vt:lpstr>
      <vt:lpstr>Thankfulness and Prayer</vt:lpstr>
      <vt:lpstr>Thankfulness and Prayer</vt:lpstr>
      <vt:lpstr>Thankfulness and prayer</vt:lpstr>
      <vt:lpstr>Thankfulness and prayer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For  Everyday Living</dc:title>
  <dc:creator>David Chapman</dc:creator>
  <cp:lastModifiedBy>User</cp:lastModifiedBy>
  <cp:revision>75</cp:revision>
  <dcterms:created xsi:type="dcterms:W3CDTF">2001-02-16T16:28:07Z</dcterms:created>
  <dcterms:modified xsi:type="dcterms:W3CDTF">2019-09-08T07:17:51Z</dcterms:modified>
</cp:coreProperties>
</file>